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6" r:id="rId6"/>
    <p:sldId id="270" r:id="rId7"/>
    <p:sldId id="264" r:id="rId8"/>
    <p:sldId id="262" r:id="rId9"/>
    <p:sldId id="269" r:id="rId10"/>
    <p:sldId id="271" r:id="rId11"/>
    <p:sldId id="268" r:id="rId12"/>
    <p:sldId id="259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2230A6-5EFF-B038-3FDD-041259AA4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A41A39-3C51-D6FB-2EC9-04826F9DD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BD95C4-19BA-5DBC-875C-AD33F4818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2FEAE2-CB81-A59E-F566-88726D47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2AAFE1A-F8E0-85D6-BD8A-9C4C23B8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925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79759-6338-8AE2-503C-677047E5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2C2FD8B-F2CE-4E77-E7F9-43083EB8E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251A488-1D0A-7B94-8398-984DD6E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2F37C2-293D-C8DF-CA48-364F1D6E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5A06D03-3082-AB79-C2C3-BBB2931B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963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99DD943-04A8-0286-327E-114393249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315CF7F-30A4-2E36-86AC-3A2E167DD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EC717D2-3398-BB0D-09CF-73746DCA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62A245-B99C-5B48-63E3-D4C5EAB8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00450B-30F3-2C33-6090-3AB36DFE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487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56B07-9FB1-D96B-6903-7097EA27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97F844-937B-AB28-4EE9-2D685F5B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503C00-2428-FA38-FD17-DA800455B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20D68AD-E5DD-2B21-19E8-E606CFAF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A22617-75C9-6BE5-DDA8-4B0A2361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5949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99499-FE90-124C-74EA-844D1598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6DFB56F-D110-0D07-4005-FB9A2E042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D650EB0-FF5B-58B5-F1F6-92B11C4F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F156CD-0E66-5DEE-810D-E886A15F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96807F-BA56-57F2-1DCA-0A64904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265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CD9F7-687F-F166-91CF-09325160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43CD05-D996-FDB5-EB88-4170C9903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B4FF42A-9B20-4815-5F30-6D50DB153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DDA1489-EBDD-B6EB-47C0-9EC7FF09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229ED7A-6953-8264-C515-56833659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D27DCF8-AFEB-6CFF-6EA6-D70A7BDF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1621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C2563-6CB9-ED27-BF38-C5304EE7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5486327-0B36-9652-BA7B-B1E7E443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97BCAF5-3B62-A8CC-8A89-1629F6197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D716A73-DB7F-753D-57A8-C5BA137E7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7CA5BC30-D1B2-8B73-FE67-1C7E42A63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F43189A-513E-5B8A-90DE-4A8E48EA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BC06F58-B354-9DD7-17E6-AB364726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AAB723F-4D9E-721A-0F66-B307880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806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C24D-DD22-AD66-D102-304A969B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082012BF-2869-2252-01F9-FCAE4257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E189D63-5590-B3C4-B8FB-1EA475DA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256CB56-0143-A713-32EF-C47CB55D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995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346E931-7357-523B-5574-421243BB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3850C93-109F-B1B4-2B98-A908EFDE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594A9D2-2E4D-F41B-3F09-5740CFF1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472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07114-DE28-6E26-86F1-84676857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892ACA2-08C4-8A59-F96A-C1FBE406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E4DDE9F-748A-E6E6-42F0-7A2DA3B74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1524662-9D05-45E1-6209-C5994EB9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21C919E-0B9E-5989-10F7-3A060DD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A127D83-318B-8084-97A3-A756013F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539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31328-2AE3-4982-2152-F8A5F611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68E4288-DC7A-68F0-DDFE-76654CD99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5DF7C9-A42A-882B-1B8D-7150351E5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68A377-FC86-14F7-0E64-A0CD33DB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00F73E5-E64F-77A4-A555-1C1F6671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874EA20-0C92-05E0-510F-A3006A46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793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A231529-102C-7440-C57C-3C46B301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72149DB-2E6F-85F8-BF30-E0AFE63CE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448BC4B-DAAF-3727-2D9C-B99208161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155D8E-4EB3-4EFB-80E8-5D1EE5D2786F}" type="datetimeFigureOut">
              <a:rPr lang="da-DK" smtClean="0"/>
              <a:t>05-01-2025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3C35734-1A94-06B0-4B81-4A8D85125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CCF9BE9-8550-2D16-2053-E85BAC5F6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055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7FD26-EC21-0C75-9E7B-4EB781CD1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8B4F4D3-C04C-0F10-2573-A387F0D45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566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B07A4E-654D-322A-A6DE-67A2E0F7E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98481CC-B6D7-D228-74D4-DA4EE6C4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62188"/>
            <a:ext cx="11534775" cy="39147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67B2948-A9DF-CC62-9254-F95BA8FA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35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6C9AA-2295-0655-B161-ECCEA1EC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810A2-B97F-C56A-B33A-C4F1C928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Example: Include bonds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719927-0240-B9CE-1733-1131A58DB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949" y="152082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in MD simulations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Very expensive with DFT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Billede 10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F572EF6E-9C83-664D-36AC-D93C9D49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32" y="2225108"/>
            <a:ext cx="9883773" cy="2117951"/>
          </a:xfrm>
          <a:prstGeom prst="rect">
            <a:avLst/>
          </a:prstGeom>
        </p:spPr>
      </p:pic>
      <p:pic>
        <p:nvPicPr>
          <p:cNvPr id="12" name="Billede 11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8D0B7A61-41F3-3AB3-2ECC-3BA5BFE9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34D708B9-AC1A-B0F2-0D61-169F96795FA7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61DD0EA9-C96C-4F12-DD35-B79F77ED4A12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C1B38015-F962-E882-54F3-862049933701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9484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of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usage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Model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conversion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𝐶𝑂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63C6EF8-EDE5-829B-EAFE-D02780712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97" y="1505869"/>
            <a:ext cx="11678609" cy="5839305"/>
          </a:xfrm>
        </p:spPr>
      </p:pic>
    </p:spTree>
    <p:extLst>
      <p:ext uri="{BB962C8B-B14F-4D97-AF65-F5344CB8AC3E}">
        <p14:creationId xmlns:p14="http://schemas.microsoft.com/office/powerpoint/2010/main" val="156315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B14D0-89A6-8891-C162-CA824F78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8D17BB7-5999-12BC-BAF9-A28B1A95A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Force-Field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far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Consequences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21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CAC37-B519-7221-0B14-71651025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9BC0B0-6134-444A-44FE-0A71FF99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informed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 datasets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done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force-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0F63F7-03E0-8A07-C6E9-6C1AEAA65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778" y="1536955"/>
            <a:ext cx="5456222" cy="40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1A345-BD7B-BEF4-E209-3D3FB0DB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assumption: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atom configuration &amp; global energy in some way</a:t>
                </a: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45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70B9D4-1F41-6236-1C20-7C6C29507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B36304A-5DB3-478D-EB45-B4615C63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94" y="1690688"/>
            <a:ext cx="11178012" cy="246375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3745797-ED1B-B31E-34B4-6F11E321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94" y="4260957"/>
            <a:ext cx="11178012" cy="246375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458112-B3FA-6A25-FB1E-2ED10FF2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</p:spTree>
    <p:extLst>
      <p:ext uri="{BB962C8B-B14F-4D97-AF65-F5344CB8AC3E}">
        <p14:creationId xmlns:p14="http://schemas.microsoft.com/office/powerpoint/2010/main" val="48015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6D80256-4077-E4F4-CEB7-5A52EA37E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4935CD9-EAC5-363C-9B53-8C2DE891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</p:spTree>
    <p:extLst>
      <p:ext uri="{BB962C8B-B14F-4D97-AF65-F5344CB8AC3E}">
        <p14:creationId xmlns:p14="http://schemas.microsoft.com/office/powerpoint/2010/main" val="171366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1021C-53C1-95F8-6198-D81CA21E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DF1A284-E5D9-8DE6-A2BC-6E5F5FE6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Perhaps too crude approximation earlier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GNN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and edges can have features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messages &amp; aggregate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Message Passing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to aggregate information in some way?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Sums it all up: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1C5BBC-7BFF-C73F-C206-262DF8AF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19" y="4155181"/>
            <a:ext cx="9266093" cy="25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3981B7D0-924A-4A87-C092-7C010314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5230"/>
            <a:ext cx="4574587" cy="8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9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2F104-2711-9B73-1218-E8D5631F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F7B763-A447-E88A-184E-EC22E3A9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 features &amp; Bond features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CE011B0-AAE3-5CF5-3DD3-959F1E9F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80" y="3106879"/>
            <a:ext cx="9931555" cy="34290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836AF748-774C-864B-7510-650724A2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988" y="1673880"/>
            <a:ext cx="3193139" cy="792372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68658FEF-A7AB-F2DF-AA64-82CF568DFFC0}"/>
              </a:ext>
            </a:extLst>
          </p:cNvPr>
          <p:cNvCxnSpPr>
            <a:cxnSpLocks/>
          </p:cNvCxnSpPr>
          <p:nvPr/>
        </p:nvCxnSpPr>
        <p:spPr>
          <a:xfrm flipH="1">
            <a:off x="8990091" y="2331315"/>
            <a:ext cx="153909" cy="1588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40FCCB1C-B8A6-53B9-5EA7-4B4119660F27}"/>
              </a:ext>
            </a:extLst>
          </p:cNvPr>
          <p:cNvCxnSpPr/>
          <p:nvPr/>
        </p:nvCxnSpPr>
        <p:spPr>
          <a:xfrm>
            <a:off x="9216428" y="2331315"/>
            <a:ext cx="1122629" cy="1751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0798A3C7-6695-DFE7-C00A-D6E9897F6531}"/>
              </a:ext>
            </a:extLst>
          </p:cNvPr>
          <p:cNvCxnSpPr/>
          <p:nvPr/>
        </p:nvCxnSpPr>
        <p:spPr>
          <a:xfrm>
            <a:off x="9180214" y="2331315"/>
            <a:ext cx="36214" cy="1669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6292F26-0261-5BE1-809C-B22F8025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5A4E4615-E466-C405-B8CC-37A14B3E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DA8275AF-551C-B39E-E640-82661633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545504"/>
            <a:ext cx="11534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188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Neural Networks: Physics Applications</vt:lpstr>
      <vt:lpstr>Outline</vt:lpstr>
      <vt:lpstr>Why are they so powerful?</vt:lpstr>
      <vt:lpstr>Example: Fitting potential</vt:lpstr>
      <vt:lpstr>Example: Fitting potential</vt:lpstr>
      <vt:lpstr>Example: Fitting potential</vt:lpstr>
      <vt:lpstr>How much can we generalize and learn?</vt:lpstr>
      <vt:lpstr>Different Example: Include bonds</vt:lpstr>
      <vt:lpstr>Different Example: Include bonds</vt:lpstr>
      <vt:lpstr>Different Example: Include bonds</vt:lpstr>
      <vt:lpstr>Different Example: Include bonds</vt:lpstr>
      <vt:lpstr>Example of usage: Model conversion of 〖CO〗_2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16</cp:revision>
  <dcterms:created xsi:type="dcterms:W3CDTF">2025-01-02T13:45:18Z</dcterms:created>
  <dcterms:modified xsi:type="dcterms:W3CDTF">2025-01-05T12:02:53Z</dcterms:modified>
</cp:coreProperties>
</file>